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91"/>
  </p:notesMasterIdLst>
  <p:handoutMasterIdLst>
    <p:handoutMasterId r:id="rId92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370" r:id="rId18"/>
    <p:sldId id="418" r:id="rId19"/>
    <p:sldId id="451" r:id="rId20"/>
    <p:sldId id="380" r:id="rId21"/>
    <p:sldId id="450" r:id="rId22"/>
    <p:sldId id="381" r:id="rId23"/>
    <p:sldId id="383" r:id="rId24"/>
    <p:sldId id="382" r:id="rId25"/>
    <p:sldId id="452" r:id="rId26"/>
    <p:sldId id="453" r:id="rId27"/>
    <p:sldId id="454" r:id="rId28"/>
    <p:sldId id="462" r:id="rId29"/>
    <p:sldId id="384" r:id="rId30"/>
    <p:sldId id="385" r:id="rId31"/>
    <p:sldId id="386" r:id="rId32"/>
    <p:sldId id="388" r:id="rId33"/>
    <p:sldId id="371" r:id="rId34"/>
    <p:sldId id="455" r:id="rId35"/>
    <p:sldId id="391" r:id="rId36"/>
    <p:sldId id="393" r:id="rId37"/>
    <p:sldId id="394" r:id="rId38"/>
    <p:sldId id="402" r:id="rId39"/>
    <p:sldId id="404" r:id="rId40"/>
    <p:sldId id="395" r:id="rId41"/>
    <p:sldId id="401" r:id="rId42"/>
    <p:sldId id="405" r:id="rId43"/>
    <p:sldId id="392" r:id="rId44"/>
    <p:sldId id="372" r:id="rId45"/>
    <p:sldId id="457" r:id="rId46"/>
    <p:sldId id="463" r:id="rId47"/>
    <p:sldId id="396" r:id="rId48"/>
    <p:sldId id="412" r:id="rId49"/>
    <p:sldId id="410" r:id="rId50"/>
    <p:sldId id="406" r:id="rId51"/>
    <p:sldId id="407" r:id="rId52"/>
    <p:sldId id="408" r:id="rId53"/>
    <p:sldId id="423" r:id="rId54"/>
    <p:sldId id="389" r:id="rId55"/>
    <p:sldId id="415" r:id="rId56"/>
    <p:sldId id="424" r:id="rId57"/>
    <p:sldId id="409" r:id="rId58"/>
    <p:sldId id="373" r:id="rId59"/>
    <p:sldId id="456" r:id="rId60"/>
    <p:sldId id="464" r:id="rId61"/>
    <p:sldId id="425" r:id="rId62"/>
    <p:sldId id="429" r:id="rId63"/>
    <p:sldId id="430" r:id="rId64"/>
    <p:sldId id="431" r:id="rId65"/>
    <p:sldId id="434" r:id="rId66"/>
    <p:sldId id="428" r:id="rId67"/>
    <p:sldId id="433" r:id="rId68"/>
    <p:sldId id="432" r:id="rId69"/>
    <p:sldId id="435" r:id="rId70"/>
    <p:sldId id="374" r:id="rId71"/>
    <p:sldId id="458" r:id="rId72"/>
    <p:sldId id="465" r:id="rId73"/>
    <p:sldId id="436" r:id="rId74"/>
    <p:sldId id="440" r:id="rId75"/>
    <p:sldId id="437" r:id="rId76"/>
    <p:sldId id="442" r:id="rId77"/>
    <p:sldId id="441" r:id="rId78"/>
    <p:sldId id="443" r:id="rId79"/>
    <p:sldId id="444" r:id="rId80"/>
    <p:sldId id="445" r:id="rId81"/>
    <p:sldId id="375" r:id="rId82"/>
    <p:sldId id="459" r:id="rId83"/>
    <p:sldId id="466" r:id="rId84"/>
    <p:sldId id="446" r:id="rId85"/>
    <p:sldId id="447" r:id="rId86"/>
    <p:sldId id="377" r:id="rId87"/>
    <p:sldId id="449" r:id="rId88"/>
    <p:sldId id="366" r:id="rId89"/>
    <p:sldId id="448" r:id="rId90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5946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10.02.2017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10.02.2017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7924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487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Front Platform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CDI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Additonal</a:t>
            </a:r>
            <a:r>
              <a:rPr lang="en-US" dirty="0" smtClean="0"/>
              <a:t>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in a state of flux.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whistle-stop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Detail of supplementary tools (Ant, Maven, IDEs,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 is not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Details of design approaches may be mentioned in passing but are not explicitly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Avaloq specific approaches are likely to be mentioned, but not specifically covered.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  <a:endParaRPr lang="en-US" dirty="0" smtClean="0"/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</a:t>
            </a:r>
            <a:r>
              <a:rPr lang="en-US" dirty="0" smtClean="0"/>
              <a:t>CDI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</a:t>
            </a:r>
            <a:r>
              <a:rPr lang="en-US" dirty="0" smtClean="0"/>
              <a:t>(@Local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EJB and client are within a single VM.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</a:t>
            </a:r>
            <a:r>
              <a:rPr lang="en-US" dirty="0" smtClean="0"/>
              <a:t>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Very similar to Local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  <a:endParaRPr lang="en-US" dirty="0" smtClean="0"/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</a:t>
            </a:r>
            <a:r>
              <a:rPr lang="en-US" dirty="0" smtClean="0"/>
              <a:t>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smtClean="0"/>
              <a:t>Top Down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Top down / contract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</a:t>
            </a:r>
          </a:p>
          <a:p>
            <a:pPr lvl="2"/>
            <a:r>
              <a:rPr lang="en-US" dirty="0" smtClean="0"/>
              <a:t>Start with the service implementation, generate the WSDL from this.</a:t>
            </a:r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644413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JAX-RS</a:t>
            </a:r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24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5161</TotalTime>
  <Words>2506</Words>
  <Application>Microsoft Office PowerPoint</Application>
  <PresentationFormat>On-screen Show (4:3)</PresentationFormat>
  <Paragraphs>844</Paragraphs>
  <Slides>89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Front Platform </vt:lpstr>
      <vt:lpstr>Agenda</vt:lpstr>
      <vt:lpstr>Not the only kid on the block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Java Messaging Service</vt:lpstr>
      <vt:lpstr>Web Services</vt:lpstr>
      <vt:lpstr>Simple Object Access Protocol - SOAP</vt:lpstr>
      <vt:lpstr>Web Service Definition Language – WSDL</vt:lpstr>
      <vt:lpstr>Web Service Definition Language – WSDL</vt:lpstr>
      <vt:lpstr>JAX-WS and Creating a Web Service</vt:lpstr>
      <vt:lpstr>JBoss and Apache CXF </vt:lpstr>
      <vt:lpstr>JBoss and Apache CXF </vt:lpstr>
      <vt:lpstr>Top Down (WSDL to Client Implementation)</vt:lpstr>
      <vt:lpstr>PowerPoint Presentation</vt:lpstr>
      <vt:lpstr>REST – Big Picture</vt:lpstr>
      <vt:lpstr>REST</vt:lpstr>
      <vt:lpstr>Representational State Transfer - REST</vt:lpstr>
      <vt:lpstr>JAX-RS and Creating a Web Service</vt:lpstr>
      <vt:lpstr>Your journey has just begun…</vt:lpstr>
      <vt:lpstr>The Future ?</vt:lpstr>
      <vt:lpstr>PowerPoint Presentation</vt:lpstr>
      <vt:lpstr>But…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139</cp:revision>
  <dcterms:created xsi:type="dcterms:W3CDTF">2016-10-31T15:26:08Z</dcterms:created>
  <dcterms:modified xsi:type="dcterms:W3CDTF">2017-02-10T08:59:39Z</dcterms:modified>
</cp:coreProperties>
</file>